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5DA766-443C-4A63-9F50-08FE5D5AB8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C9198A-E773-47EC-A8BB-6296FFCF28C1}">
      <dgm:prSet/>
      <dgm:spPr/>
      <dgm:t>
        <a:bodyPr/>
        <a:lstStyle/>
        <a:p>
          <a:r>
            <a:rPr lang="en-GB"/>
            <a:t>Thema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6E037F55-2E22-426A-888C-9A6628C2974F}" type="parTrans" cxnId="{007679D8-59E8-439E-B8AF-BBEF21A6C061}">
      <dgm:prSet/>
      <dgm:spPr/>
      <dgm:t>
        <a:bodyPr/>
        <a:lstStyle/>
        <a:p>
          <a:endParaRPr lang="en-US"/>
        </a:p>
      </dgm:t>
    </dgm:pt>
    <dgm:pt modelId="{D863BCF4-B5CD-4D37-9166-3DD90625A537}" type="sibTrans" cxnId="{007679D8-59E8-439E-B8AF-BBEF21A6C061}">
      <dgm:prSet/>
      <dgm:spPr/>
      <dgm:t>
        <a:bodyPr/>
        <a:lstStyle/>
        <a:p>
          <a:endParaRPr lang="en-US"/>
        </a:p>
      </dgm:t>
    </dgm:pt>
    <dgm:pt modelId="{FB72238F-C6D6-4EDE-9736-05549924CCEE}">
      <dgm:prSet/>
      <dgm:spPr/>
      <dgm:t>
        <a:bodyPr/>
        <a:lstStyle/>
        <a:p>
          <a:r>
            <a:rPr lang="en-GB"/>
            <a:t>Kleurenpallet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2EB54E2-8924-4E01-BACA-B185CCC8495A}" type="parTrans" cxnId="{D7F6ED0E-3A10-4B8D-9DC3-06C6FE4A5A86}">
      <dgm:prSet/>
      <dgm:spPr/>
      <dgm:t>
        <a:bodyPr/>
        <a:lstStyle/>
        <a:p>
          <a:endParaRPr lang="en-US"/>
        </a:p>
      </dgm:t>
    </dgm:pt>
    <dgm:pt modelId="{3330F910-C053-4CE3-BC40-45FFBB888E69}" type="sibTrans" cxnId="{D7F6ED0E-3A10-4B8D-9DC3-06C6FE4A5A86}">
      <dgm:prSet/>
      <dgm:spPr/>
      <dgm:t>
        <a:bodyPr/>
        <a:lstStyle/>
        <a:p>
          <a:endParaRPr lang="en-US"/>
        </a:p>
      </dgm:t>
    </dgm:pt>
    <dgm:pt modelId="{C7E43DAE-1569-4BEF-A5A6-D011A242F0B6}">
      <dgm:prSet/>
      <dgm:spPr/>
      <dgm:t>
        <a:bodyPr/>
        <a:lstStyle/>
        <a:p>
          <a:r>
            <a:rPr lang="en-GB"/>
            <a:t>Wireframes vs Printscreens</a:t>
          </a:r>
          <a:endParaRPr lang="en-US"/>
        </a:p>
      </dgm:t>
    </dgm:pt>
    <dgm:pt modelId="{1D6A9D57-8630-4CA1-8981-DCFB7F6EDC96}" type="parTrans" cxnId="{6BAFDBC7-C780-420E-A548-6D1B08DEE4CC}">
      <dgm:prSet/>
      <dgm:spPr/>
      <dgm:t>
        <a:bodyPr/>
        <a:lstStyle/>
        <a:p>
          <a:endParaRPr lang="en-US"/>
        </a:p>
      </dgm:t>
    </dgm:pt>
    <dgm:pt modelId="{CAD2CA88-276D-413F-AF81-1E567EE64F70}" type="sibTrans" cxnId="{6BAFDBC7-C780-420E-A548-6D1B08DEE4CC}">
      <dgm:prSet/>
      <dgm:spPr/>
      <dgm:t>
        <a:bodyPr/>
        <a:lstStyle/>
        <a:p>
          <a:endParaRPr lang="en-US"/>
        </a:p>
      </dgm:t>
    </dgm:pt>
    <dgm:pt modelId="{7D7CD326-9B4E-4DDC-8CCE-83F14B9129B7}" type="pres">
      <dgm:prSet presAssocID="{AE5DA766-443C-4A63-9F50-08FE5D5AB8C2}" presName="linear" presStyleCnt="0">
        <dgm:presLayoutVars>
          <dgm:animLvl val="lvl"/>
          <dgm:resizeHandles val="exact"/>
        </dgm:presLayoutVars>
      </dgm:prSet>
      <dgm:spPr/>
    </dgm:pt>
    <dgm:pt modelId="{59C256AD-9F2A-4591-8696-C8A078AC83B3}" type="pres">
      <dgm:prSet presAssocID="{33C9198A-E773-47EC-A8BB-6296FFCF28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018F62-C53A-46FE-80AB-55816E33BF95}" type="pres">
      <dgm:prSet presAssocID="{D863BCF4-B5CD-4D37-9166-3DD90625A537}" presName="spacer" presStyleCnt="0"/>
      <dgm:spPr/>
    </dgm:pt>
    <dgm:pt modelId="{99D08EC2-26ED-4B3C-A473-FF332027CEE4}" type="pres">
      <dgm:prSet presAssocID="{FB72238F-C6D6-4EDE-9736-05549924CC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E5566E-345B-425C-AFF7-F333C36DAEAB}" type="pres">
      <dgm:prSet presAssocID="{3330F910-C053-4CE3-BC40-45FFBB888E69}" presName="spacer" presStyleCnt="0"/>
      <dgm:spPr/>
    </dgm:pt>
    <dgm:pt modelId="{C7A75543-13FC-4302-8EFD-DB77B5B75947}" type="pres">
      <dgm:prSet presAssocID="{C7E43DAE-1569-4BEF-A5A6-D011A242F0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7F6ED0E-3A10-4B8D-9DC3-06C6FE4A5A86}" srcId="{AE5DA766-443C-4A63-9F50-08FE5D5AB8C2}" destId="{FB72238F-C6D6-4EDE-9736-05549924CCEE}" srcOrd="1" destOrd="0" parTransId="{72EB54E2-8924-4E01-BACA-B185CCC8495A}" sibTransId="{3330F910-C053-4CE3-BC40-45FFBB888E69}"/>
    <dgm:cxn modelId="{D4F0491B-96BB-45CE-A5C1-5F247F39F87E}" type="presOf" srcId="{AE5DA766-443C-4A63-9F50-08FE5D5AB8C2}" destId="{7D7CD326-9B4E-4DDC-8CCE-83F14B9129B7}" srcOrd="0" destOrd="0" presId="urn:microsoft.com/office/officeart/2005/8/layout/vList2"/>
    <dgm:cxn modelId="{7F0F8D57-9616-406A-8D60-26D96EFE2A56}" type="presOf" srcId="{33C9198A-E773-47EC-A8BB-6296FFCF28C1}" destId="{59C256AD-9F2A-4591-8696-C8A078AC83B3}" srcOrd="0" destOrd="0" presId="urn:microsoft.com/office/officeart/2005/8/layout/vList2"/>
    <dgm:cxn modelId="{75BFDC7B-3EB8-4158-B4C0-33E850DBA368}" type="presOf" srcId="{C7E43DAE-1569-4BEF-A5A6-D011A242F0B6}" destId="{C7A75543-13FC-4302-8EFD-DB77B5B75947}" srcOrd="0" destOrd="0" presId="urn:microsoft.com/office/officeart/2005/8/layout/vList2"/>
    <dgm:cxn modelId="{6BAFDBC7-C780-420E-A548-6D1B08DEE4CC}" srcId="{AE5DA766-443C-4A63-9F50-08FE5D5AB8C2}" destId="{C7E43DAE-1569-4BEF-A5A6-D011A242F0B6}" srcOrd="2" destOrd="0" parTransId="{1D6A9D57-8630-4CA1-8981-DCFB7F6EDC96}" sibTransId="{CAD2CA88-276D-413F-AF81-1E567EE64F70}"/>
    <dgm:cxn modelId="{007679D8-59E8-439E-B8AF-BBEF21A6C061}" srcId="{AE5DA766-443C-4A63-9F50-08FE5D5AB8C2}" destId="{33C9198A-E773-47EC-A8BB-6296FFCF28C1}" srcOrd="0" destOrd="0" parTransId="{6E037F55-2E22-426A-888C-9A6628C2974F}" sibTransId="{D863BCF4-B5CD-4D37-9166-3DD90625A537}"/>
    <dgm:cxn modelId="{BE8C4CDA-3FDE-4BC8-9CFC-6DE6492C7D2C}" type="presOf" srcId="{FB72238F-C6D6-4EDE-9736-05549924CCEE}" destId="{99D08EC2-26ED-4B3C-A473-FF332027CEE4}" srcOrd="0" destOrd="0" presId="urn:microsoft.com/office/officeart/2005/8/layout/vList2"/>
    <dgm:cxn modelId="{49FDD3EC-5BBA-49A1-9CF0-93B2DCF8D42D}" type="presParOf" srcId="{7D7CD326-9B4E-4DDC-8CCE-83F14B9129B7}" destId="{59C256AD-9F2A-4591-8696-C8A078AC83B3}" srcOrd="0" destOrd="0" presId="urn:microsoft.com/office/officeart/2005/8/layout/vList2"/>
    <dgm:cxn modelId="{C60AC1C3-C725-40D6-9137-546B11D33A17}" type="presParOf" srcId="{7D7CD326-9B4E-4DDC-8CCE-83F14B9129B7}" destId="{17018F62-C53A-46FE-80AB-55816E33BF95}" srcOrd="1" destOrd="0" presId="urn:microsoft.com/office/officeart/2005/8/layout/vList2"/>
    <dgm:cxn modelId="{7B286268-F4F7-4075-9E5F-D4330EE69EA6}" type="presParOf" srcId="{7D7CD326-9B4E-4DDC-8CCE-83F14B9129B7}" destId="{99D08EC2-26ED-4B3C-A473-FF332027CEE4}" srcOrd="2" destOrd="0" presId="urn:microsoft.com/office/officeart/2005/8/layout/vList2"/>
    <dgm:cxn modelId="{0334730A-073F-46DC-A3BE-EE732D1464E1}" type="presParOf" srcId="{7D7CD326-9B4E-4DDC-8CCE-83F14B9129B7}" destId="{B9E5566E-345B-425C-AFF7-F333C36DAEAB}" srcOrd="3" destOrd="0" presId="urn:microsoft.com/office/officeart/2005/8/layout/vList2"/>
    <dgm:cxn modelId="{9D2990F6-BA1A-4040-BB0E-304906BF8336}" type="presParOf" srcId="{7D7CD326-9B4E-4DDC-8CCE-83F14B9129B7}" destId="{C7A75543-13FC-4302-8EFD-DB77B5B759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256AD-9F2A-4591-8696-C8A078AC83B3}">
      <dsp:nvSpPr>
        <dsp:cNvPr id="0" name=""/>
        <dsp:cNvSpPr/>
      </dsp:nvSpPr>
      <dsp:spPr>
        <a:xfrm>
          <a:off x="0" y="9323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Thema</a:t>
          </a:r>
          <a:endParaRPr lang="en-US" sz="4000" kern="1200"/>
        </a:p>
      </dsp:txBody>
      <dsp:txXfrm>
        <a:off x="46834" y="56157"/>
        <a:ext cx="9050332" cy="865732"/>
      </dsp:txXfrm>
    </dsp:sp>
    <dsp:sp modelId="{99D08EC2-26ED-4B3C-A473-FF332027CEE4}">
      <dsp:nvSpPr>
        <dsp:cNvPr id="0" name=""/>
        <dsp:cNvSpPr/>
      </dsp:nvSpPr>
      <dsp:spPr>
        <a:xfrm>
          <a:off x="0" y="1083923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Kleurenpallet</a:t>
          </a:r>
          <a:endParaRPr lang="en-US" sz="4000" kern="1200"/>
        </a:p>
      </dsp:txBody>
      <dsp:txXfrm>
        <a:off x="46834" y="1130757"/>
        <a:ext cx="9050332" cy="865732"/>
      </dsp:txXfrm>
    </dsp:sp>
    <dsp:sp modelId="{C7A75543-13FC-4302-8EFD-DB77B5B75947}">
      <dsp:nvSpPr>
        <dsp:cNvPr id="0" name=""/>
        <dsp:cNvSpPr/>
      </dsp:nvSpPr>
      <dsp:spPr>
        <a:xfrm>
          <a:off x="0" y="2158524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Wireframes vs Printscreens</a:t>
          </a:r>
          <a:endParaRPr lang="en-US" sz="4000" kern="1200"/>
        </a:p>
      </dsp:txBody>
      <dsp:txXfrm>
        <a:off x="46834" y="2205358"/>
        <a:ext cx="9050332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402F-6C79-471A-8721-DD3DBD579ED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B07AA-0D76-473E-BC14-0FD8B439D3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4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7921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7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1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2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7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2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1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1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0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EA6D2-49F2-8BAC-A8DE-DDE714001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TechNest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7A25F-2684-AD96-6F09-8BADE3695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479369"/>
            <a:ext cx="9144000" cy="854632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GB" sz="1300" dirty="0" err="1"/>
              <a:t>Langlopende</a:t>
            </a:r>
            <a:r>
              <a:rPr lang="en-GB" sz="1300" dirty="0"/>
              <a:t> </a:t>
            </a:r>
            <a:r>
              <a:rPr lang="en-GB" sz="1300" dirty="0" err="1"/>
              <a:t>taak</a:t>
            </a:r>
            <a:br>
              <a:rPr lang="en-GB" sz="1300" dirty="0"/>
            </a:br>
            <a:endParaRPr lang="en-GB" sz="1300" dirty="0"/>
          </a:p>
          <a:p>
            <a:pPr algn="l">
              <a:lnSpc>
                <a:spcPct val="95000"/>
              </a:lnSpc>
            </a:pPr>
            <a:r>
              <a:rPr lang="en-GB" sz="1300" dirty="0"/>
              <a:t>Noa Van den Berghe</a:t>
            </a:r>
          </a:p>
        </p:txBody>
      </p:sp>
    </p:spTree>
    <p:extLst>
      <p:ext uri="{BB962C8B-B14F-4D97-AF65-F5344CB8AC3E}">
        <p14:creationId xmlns:p14="http://schemas.microsoft.com/office/powerpoint/2010/main" val="250155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A280-DF24-24E8-62D4-67D1F8E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Mobile</a:t>
            </a:r>
          </a:p>
        </p:txBody>
      </p:sp>
      <p:pic>
        <p:nvPicPr>
          <p:cNvPr id="5" name="Content Placeholder 4" descr="A page of a paper&#10;&#10;Description automatically generated">
            <a:extLst>
              <a:ext uri="{FF2B5EF4-FFF2-40B4-BE49-F238E27FC236}">
                <a16:creationId xmlns:a16="http://schemas.microsoft.com/office/drawing/2014/main" id="{42B6CE98-A190-45CB-62FA-41E7BBBBC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67" y="810668"/>
            <a:ext cx="1428066" cy="56118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AA8E0-7977-9435-9A8D-02F6737F3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035"/>
          <a:stretch/>
        </p:blipFill>
        <p:spPr>
          <a:xfrm>
            <a:off x="6940109" y="810668"/>
            <a:ext cx="1363523" cy="5611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88D18-80EA-31F1-DE93-D4830CDD0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54"/>
          <a:stretch/>
        </p:blipFill>
        <p:spPr>
          <a:xfrm>
            <a:off x="8756171" y="810668"/>
            <a:ext cx="1557444" cy="56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4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DA659-C234-09A7-2C26-837B70C5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Contact Desktop</a:t>
            </a:r>
          </a:p>
        </p:txBody>
      </p:sp>
      <p:pic>
        <p:nvPicPr>
          <p:cNvPr id="5" name="Content Placeholder 4" descr="A white square with black lines&#10;&#10;Description automatically generated">
            <a:extLst>
              <a:ext uri="{FF2B5EF4-FFF2-40B4-BE49-F238E27FC236}">
                <a16:creationId xmlns:a16="http://schemas.microsoft.com/office/drawing/2014/main" id="{504001CE-CD2B-F162-4CE2-609D48756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9" b="-1"/>
          <a:stretch/>
        </p:blipFill>
        <p:spPr>
          <a:xfrm>
            <a:off x="762000" y="758952"/>
            <a:ext cx="3890922" cy="2670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E9EF-5DC2-D562-4020-90C41A686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9" r="-4" b="-4"/>
          <a:stretch/>
        </p:blipFill>
        <p:spPr>
          <a:xfrm>
            <a:off x="762000" y="3429000"/>
            <a:ext cx="3895344" cy="2670048"/>
          </a:xfrm>
          <a:prstGeom prst="rect">
            <a:avLst/>
          </a:prstGeom>
        </p:spPr>
      </p:pic>
      <p:sp>
        <p:nvSpPr>
          <p:cNvPr id="60" name="Content Placeholder 32">
            <a:extLst>
              <a:ext uri="{FF2B5EF4-FFF2-40B4-BE49-F238E27FC236}">
                <a16:creationId xmlns:a16="http://schemas.microsoft.com/office/drawing/2014/main" id="{8A21385C-FD14-0E46-4A79-57332CD36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24A0A-07E8-9A76-1FFF-6593E86A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GB" dirty="0"/>
              <a:t>Contact Mobile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729F3A77-1275-92A1-9262-9B52DDCD6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58410A7-059D-0DB0-D742-BE6B1333F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0" y="1517903"/>
            <a:ext cx="623408" cy="2149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4C7E8-5422-D505-8AD9-9CD9773C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10" y="3988993"/>
            <a:ext cx="726746" cy="20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72F2A-E204-D576-C950-BC8B77E8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461686"/>
            <a:ext cx="4680595" cy="2853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/>
              <a:t>Einde</a:t>
            </a:r>
            <a:endParaRPr lang="en-US" sz="6000" dirty="0"/>
          </a:p>
        </p:txBody>
      </p:sp>
      <p:pic>
        <p:nvPicPr>
          <p:cNvPr id="7" name="Graphic 6" descr="Stop">
            <a:extLst>
              <a:ext uri="{FF2B5EF4-FFF2-40B4-BE49-F238E27FC236}">
                <a16:creationId xmlns:a16="http://schemas.microsoft.com/office/drawing/2014/main" id="{2991F485-3DEB-7908-76C5-888F1FBA0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61" y="1514857"/>
            <a:ext cx="3828287" cy="38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3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CB98-771F-2D55-65B1-A36D2BD6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7AE98F-9CA1-94E8-E5EB-4D623FEF6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920880"/>
              </p:ext>
            </p:extLst>
          </p:nvPr>
        </p:nvGraphicFramePr>
        <p:xfrm>
          <a:off x="1517904" y="2971800"/>
          <a:ext cx="9144000" cy="3127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6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DD98E-4885-64F8-E6A5-21B1C5C4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>
            <a:normAutofit/>
          </a:bodyPr>
          <a:lstStyle/>
          <a:p>
            <a:r>
              <a:rPr lang="en-GB" dirty="0"/>
              <a:t>Thema</a:t>
            </a:r>
          </a:p>
        </p:txBody>
      </p:sp>
      <p:pic>
        <p:nvPicPr>
          <p:cNvPr id="5" name="Picture 4" descr="CPU met binaire nummers en blauwdruk">
            <a:extLst>
              <a:ext uri="{FF2B5EF4-FFF2-40B4-BE49-F238E27FC236}">
                <a16:creationId xmlns:a16="http://schemas.microsoft.com/office/drawing/2014/main" id="{9930C205-0643-4486-706D-7D3B98D9A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6" r="27039" b="1"/>
          <a:stretch/>
        </p:blipFill>
        <p:spPr>
          <a:xfrm>
            <a:off x="762000" y="758952"/>
            <a:ext cx="3890922" cy="53400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0C79F-1BA1-91C9-B9AF-EBF8A91D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r>
              <a:rPr lang="nl-BE" dirty="0"/>
              <a:t>Computer hardware</a:t>
            </a:r>
          </a:p>
          <a:p>
            <a:r>
              <a:rPr lang="nl-BE" dirty="0"/>
              <a:t>Zowel professioneel als particulier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7367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52C2021-D993-4B25-9994-8BFAC81E6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0" cy="6858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3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FA850-219A-18C2-BF36-4401B36A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17903"/>
            <a:ext cx="4572001" cy="1345115"/>
          </a:xfrm>
        </p:spPr>
        <p:txBody>
          <a:bodyPr>
            <a:normAutofit/>
          </a:bodyPr>
          <a:lstStyle/>
          <a:p>
            <a:r>
              <a:rPr lang="en-GB"/>
              <a:t>Kleurenpallet</a:t>
            </a:r>
            <a:endParaRPr lang="en-GB" dirty="0"/>
          </a:p>
        </p:txBody>
      </p:sp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6CA56445-D1D3-4C90-88F0-9676D8E72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15081" r="209" b="7100"/>
          <a:stretch/>
        </p:blipFill>
        <p:spPr>
          <a:xfrm>
            <a:off x="755905" y="758953"/>
            <a:ext cx="4574617" cy="2670048"/>
          </a:xfrm>
          <a:prstGeom prst="rect">
            <a:avLst/>
          </a:prstGeom>
        </p:spPr>
      </p:pic>
      <p:pic>
        <p:nvPicPr>
          <p:cNvPr id="5" name="Content Placeholder 4" descr="A screenshot of a screen&#10;&#10;Description automatically generated">
            <a:extLst>
              <a:ext uri="{FF2B5EF4-FFF2-40B4-BE49-F238E27FC236}">
                <a16:creationId xmlns:a16="http://schemas.microsoft.com/office/drawing/2014/main" id="{D3D9432D-14D2-180E-AD79-BCC042903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5" r="4" b="11046"/>
          <a:stretch/>
        </p:blipFill>
        <p:spPr>
          <a:xfrm>
            <a:off x="755905" y="3428998"/>
            <a:ext cx="4574617" cy="267004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AB4E2D-91C2-EA08-6CE8-E282F836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970223"/>
            <a:ext cx="4572001" cy="261171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2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67FFD73-5996-479A-B8EB-EBA3DECC0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43386" cy="6210556"/>
          </a:xfrm>
          <a:custGeom>
            <a:avLst/>
            <a:gdLst>
              <a:gd name="connsiteX0" fmla="*/ 0 w 11443386"/>
              <a:gd name="connsiteY0" fmla="*/ 0 h 6210556"/>
              <a:gd name="connsiteX1" fmla="*/ 7534652 w 11443386"/>
              <a:gd name="connsiteY1" fmla="*/ 0 h 6210556"/>
              <a:gd name="connsiteX2" fmla="*/ 7534652 w 11443386"/>
              <a:gd name="connsiteY2" fmla="*/ 758953 h 6210556"/>
              <a:gd name="connsiteX3" fmla="*/ 11443386 w 11443386"/>
              <a:gd name="connsiteY3" fmla="*/ 758953 h 6210556"/>
              <a:gd name="connsiteX4" fmla="*/ 11443386 w 11443386"/>
              <a:gd name="connsiteY4" fmla="*/ 6210556 h 6210556"/>
              <a:gd name="connsiteX5" fmla="*/ 840766 w 11443386"/>
              <a:gd name="connsiteY5" fmla="*/ 6210556 h 6210556"/>
              <a:gd name="connsiteX6" fmla="*/ 840766 w 11443386"/>
              <a:gd name="connsiteY6" fmla="*/ 6143050 h 6210556"/>
              <a:gd name="connsiteX7" fmla="*/ 0 w 11443386"/>
              <a:gd name="connsiteY7" fmla="*/ 6143050 h 621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3386" h="6210556">
                <a:moveTo>
                  <a:pt x="0" y="0"/>
                </a:moveTo>
                <a:lnTo>
                  <a:pt x="7534652" y="0"/>
                </a:lnTo>
                <a:lnTo>
                  <a:pt x="7534652" y="758953"/>
                </a:lnTo>
                <a:lnTo>
                  <a:pt x="11443386" y="758953"/>
                </a:lnTo>
                <a:lnTo>
                  <a:pt x="11443386" y="6210556"/>
                </a:lnTo>
                <a:lnTo>
                  <a:pt x="840766" y="6210556"/>
                </a:lnTo>
                <a:lnTo>
                  <a:pt x="840766" y="6143050"/>
                </a:lnTo>
                <a:lnTo>
                  <a:pt x="0" y="6143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8E1BCC-3B9D-0327-6353-863E9F881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5997270" cy="3202674"/>
          </a:xfrm>
        </p:spPr>
        <p:txBody>
          <a:bodyPr anchor="t">
            <a:normAutofit/>
          </a:bodyPr>
          <a:lstStyle/>
          <a:p>
            <a:r>
              <a:rPr lang="en-US" dirty="0"/>
              <a:t>Home Desktop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35CCB1DC-5838-69D5-2E99-EADBED37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26" y="758952"/>
            <a:ext cx="3902959" cy="516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B0429-DAA8-4032-C0BC-FB4AB1EB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37" y="755905"/>
            <a:ext cx="3182794" cy="5092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E9D82-DFD5-151A-BBDA-E6EA45CA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3565137" cy="2028388"/>
          </a:xfrm>
        </p:spPr>
        <p:txBody>
          <a:bodyPr anchor="ctr">
            <a:normAutofit/>
          </a:bodyPr>
          <a:lstStyle/>
          <a:p>
            <a:r>
              <a:rPr lang="en-GB" dirty="0" err="1"/>
              <a:t>Wirerfames</a:t>
            </a:r>
            <a:r>
              <a:rPr lang="en-GB" dirty="0"/>
              <a:t> vs </a:t>
            </a:r>
            <a:r>
              <a:rPr lang="en-GB" dirty="0" err="1"/>
              <a:t>Printscreens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8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5B437B7-8977-4FCB-A046-84E7F8E2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34AC5-C86B-00C9-3237-6E966B1D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616" y="1517904"/>
            <a:ext cx="4579288" cy="27969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Home 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F7326-DBB9-C73D-7FBC-3BB283035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83" y="300018"/>
            <a:ext cx="888397" cy="64610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59D60A3-32BF-D882-7228-F75DEBA5B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26" y="212349"/>
            <a:ext cx="1620025" cy="6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79E89-DC09-7424-026A-97C88999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GB" dirty="0"/>
              <a:t>Shop Desktop</a:t>
            </a:r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F6FF6275-1C99-8D3D-7A04-407F7A2E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433D0-4C34-1F98-8261-750F04FD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38" y="971700"/>
            <a:ext cx="2371396" cy="5127347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21055B-291D-109A-5270-2C6980301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46" y="971700"/>
            <a:ext cx="3274122" cy="47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029F-C5ED-242F-0191-278C3A9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Shop 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E70B8-6D20-2EE4-E6BA-80AB7F383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43"/>
          <a:stretch/>
        </p:blipFill>
        <p:spPr>
          <a:xfrm>
            <a:off x="9879276" y="927486"/>
            <a:ext cx="960739" cy="563365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F48D4-DACA-86BE-93F0-707FBFBAA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43"/>
          <a:stretch/>
        </p:blipFill>
        <p:spPr>
          <a:xfrm>
            <a:off x="5681247" y="1001073"/>
            <a:ext cx="829505" cy="55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2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5048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6DD3-7B8B-5323-B93B-45F2EC3A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517904"/>
            <a:ext cx="4680595" cy="27969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Product Desktop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33802F-DD16-1E77-BE28-63E1EFD8B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" b="31929"/>
          <a:stretch/>
        </p:blipFill>
        <p:spPr>
          <a:xfrm>
            <a:off x="6842760" y="758952"/>
            <a:ext cx="4587240" cy="3199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DFE45-EA11-E566-6B8F-3B53153AE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8207"/>
          <a:stretch/>
        </p:blipFill>
        <p:spPr>
          <a:xfrm>
            <a:off x="6842760" y="3429000"/>
            <a:ext cx="4626864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3065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42</Words>
  <Application>Microsoft Office PowerPoint</Application>
  <PresentationFormat>Widescreen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Aharoni</vt:lpstr>
      <vt:lpstr>Arial</vt:lpstr>
      <vt:lpstr>Avenir Next LT Pro</vt:lpstr>
      <vt:lpstr>Calibri</vt:lpstr>
      <vt:lpstr>PrismaticVTI</vt:lpstr>
      <vt:lpstr>TechNest</vt:lpstr>
      <vt:lpstr>Inhoud</vt:lpstr>
      <vt:lpstr>Thema</vt:lpstr>
      <vt:lpstr>Kleurenpallet</vt:lpstr>
      <vt:lpstr>Wirerfames vs Printscreens</vt:lpstr>
      <vt:lpstr>Home Mobile</vt:lpstr>
      <vt:lpstr>Shop Desktop</vt:lpstr>
      <vt:lpstr>Shop Mobile</vt:lpstr>
      <vt:lpstr>Product Desktop</vt:lpstr>
      <vt:lpstr>Product Mobile</vt:lpstr>
      <vt:lpstr>Contact Desktop</vt:lpstr>
      <vt:lpstr>Contact Mobile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TechNest</dc:title>
  <dc:creator>Noa Van den Berghe</dc:creator>
  <cp:lastModifiedBy>Noa Van den Berghe</cp:lastModifiedBy>
  <cp:revision>3</cp:revision>
  <dcterms:created xsi:type="dcterms:W3CDTF">2023-12-17T17:37:15Z</dcterms:created>
  <dcterms:modified xsi:type="dcterms:W3CDTF">2023-12-17T18:32:33Z</dcterms:modified>
</cp:coreProperties>
</file>